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350" r:id="rId3"/>
    <p:sldId id="360" r:id="rId4"/>
    <p:sldId id="361" r:id="rId5"/>
    <p:sldId id="362" r:id="rId6"/>
    <p:sldId id="363" r:id="rId7"/>
    <p:sldId id="364" r:id="rId8"/>
    <p:sldId id="365" r:id="rId9"/>
    <p:sldId id="366" r:id="rId10"/>
    <p:sldId id="367" r:id="rId11"/>
    <p:sldId id="368" r:id="rId12"/>
    <p:sldId id="3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808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162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5401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5893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79964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7324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036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627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248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03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01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861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8811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36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352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851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3DD31-FA23-4426-8BB8-6B731A1A5DF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49C6DB7-C8A6-43B9-A847-F544010A0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2325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CB250-F18A-4205-992F-96779B7AFB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나도 가수다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A4DB8B-24B3-4329-ACF0-5638CA645A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안드로이드 세부기능 설명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19031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재생목록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확인 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2/3)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ED588C-DC6C-42AB-8B38-BAB01F9F5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707" y="1660956"/>
            <a:ext cx="2343646" cy="481749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431A01D-B9D8-4365-A193-F39208E27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115" y="1660956"/>
            <a:ext cx="2343646" cy="48174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2B9427-0044-4836-B7B2-5077F56E6879}"/>
              </a:ext>
            </a:extLst>
          </p:cNvPr>
          <p:cNvSpPr txBox="1"/>
          <p:nvPr/>
        </p:nvSpPr>
        <p:spPr>
          <a:xfrm>
            <a:off x="10070305" y="6478451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9/11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6490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재생목록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사용 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3/3)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08C090-7275-4266-A65C-652E6BBA1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644" y="1570085"/>
            <a:ext cx="2520280" cy="518057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6764D73-F927-4C77-BFE9-8F7695029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124" y="1527971"/>
            <a:ext cx="2520280" cy="5180575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24638EB1-A201-4C0F-A37E-24CB34D4CE1B}"/>
              </a:ext>
            </a:extLst>
          </p:cNvPr>
          <p:cNvSpPr/>
          <p:nvPr/>
        </p:nvSpPr>
        <p:spPr bwMode="auto">
          <a:xfrm rot="13465067">
            <a:off x="1482116" y="1995523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1DAE2A-858D-4B16-9EA7-FCEB1F5D3FE6}"/>
              </a:ext>
            </a:extLst>
          </p:cNvPr>
          <p:cNvSpPr txBox="1"/>
          <p:nvPr/>
        </p:nvSpPr>
        <p:spPr>
          <a:xfrm>
            <a:off x="1923747" y="209931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클릭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9FA93518-E87A-4B95-893E-84D2521E7C38}"/>
              </a:ext>
            </a:extLst>
          </p:cNvPr>
          <p:cNvSpPr/>
          <p:nvPr/>
        </p:nvSpPr>
        <p:spPr bwMode="auto">
          <a:xfrm>
            <a:off x="3891646" y="3836029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E78E37-59D5-4C73-BFFE-C08070A64DE3}"/>
              </a:ext>
            </a:extLst>
          </p:cNvPr>
          <p:cNvSpPr txBox="1"/>
          <p:nvPr/>
        </p:nvSpPr>
        <p:spPr>
          <a:xfrm>
            <a:off x="5533232" y="3673808"/>
            <a:ext cx="14029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목록 재생성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pPr algn="dist"/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pPr algn="dist"/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음악 재생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FD1653-3EEB-4383-BC65-BFA7B3A73D11}"/>
              </a:ext>
            </a:extLst>
          </p:cNvPr>
          <p:cNvSpPr txBox="1"/>
          <p:nvPr/>
        </p:nvSpPr>
        <p:spPr>
          <a:xfrm>
            <a:off x="9946797" y="6381328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10/11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1353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정보 저장 확인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764D73-F927-4C77-BFE9-8F7695029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030" y="1484785"/>
            <a:ext cx="2520280" cy="51805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B4017D6-D246-455B-83C1-0F1DB8D74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335" y="1484785"/>
            <a:ext cx="2464677" cy="50662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1B63D2-944E-40AD-8EFC-351086438ED8}"/>
              </a:ext>
            </a:extLst>
          </p:cNvPr>
          <p:cNvSpPr txBox="1"/>
          <p:nvPr/>
        </p:nvSpPr>
        <p:spPr>
          <a:xfrm>
            <a:off x="3666013" y="3836215"/>
            <a:ext cx="24000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/>
              <a:t>종료해도 정보가 저장</a:t>
            </a:r>
            <a:endParaRPr lang="en-US" altLang="ko-KR" dirty="0"/>
          </a:p>
          <a:p>
            <a:pPr algn="dist"/>
            <a:r>
              <a:rPr lang="en-US" altLang="ko-KR" dirty="0"/>
              <a:t>(</a:t>
            </a:r>
            <a:r>
              <a:rPr lang="ko-KR" altLang="en-US" dirty="0"/>
              <a:t>현재재생목록</a:t>
            </a:r>
            <a:endParaRPr lang="en-US" altLang="ko-KR" dirty="0"/>
          </a:p>
          <a:p>
            <a:pPr algn="dist"/>
            <a:r>
              <a:rPr lang="en-US" altLang="ko-KR" dirty="0"/>
              <a:t>  , </a:t>
            </a:r>
            <a:r>
              <a:rPr lang="ko-KR" altLang="en-US" dirty="0"/>
              <a:t>저장된 재생목록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FEBBD6-F574-4707-B35F-7573704363DD}"/>
              </a:ext>
            </a:extLst>
          </p:cNvPr>
          <p:cNvSpPr txBox="1"/>
          <p:nvPr/>
        </p:nvSpPr>
        <p:spPr>
          <a:xfrm>
            <a:off x="9971464" y="6366398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11/11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1965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권한 확인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164E1F2-C165-4C8B-98E8-9BE913265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086" y="2056474"/>
            <a:ext cx="2171917" cy="446449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200ED2B-3983-4517-B9BF-DF16BD841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474" y="2013955"/>
            <a:ext cx="2171917" cy="44644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54E00B-947E-40C1-A069-256C1731CDF5}"/>
              </a:ext>
            </a:extLst>
          </p:cNvPr>
          <p:cNvSpPr txBox="1"/>
          <p:nvPr/>
        </p:nvSpPr>
        <p:spPr>
          <a:xfrm>
            <a:off x="1433617" y="1437891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실행 시 권한 확인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34AD3B-4C1E-4BBC-8211-E85341972986}"/>
              </a:ext>
            </a:extLst>
          </p:cNvPr>
          <p:cNvSpPr txBox="1"/>
          <p:nvPr/>
        </p:nvSpPr>
        <p:spPr>
          <a:xfrm>
            <a:off x="5453232" y="1437891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저장된 재생목록 확인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4F031F-C827-46C0-8C01-97BA8D65F03D}"/>
              </a:ext>
            </a:extLst>
          </p:cNvPr>
          <p:cNvSpPr txBox="1"/>
          <p:nvPr/>
        </p:nvSpPr>
        <p:spPr>
          <a:xfrm>
            <a:off x="10079120" y="6478451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1/11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8589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UI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설명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9B0D7C-E56A-423C-9FC0-32A44A331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985" y="1619544"/>
            <a:ext cx="2473873" cy="508518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623CAFE-4B15-42F4-BB30-2517C097A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591" y="1413540"/>
            <a:ext cx="485249" cy="4995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CF8744E-2D67-4331-BE67-88A1646D6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591" y="2286652"/>
            <a:ext cx="483039" cy="46397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4E6CD00-8E55-4834-94A9-B20033E7DA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7706" y="3181121"/>
            <a:ext cx="480924" cy="45344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7CD6A30-C62A-4D1B-9BD5-66C5C34B33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7705" y="4139828"/>
            <a:ext cx="480924" cy="4296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13C6365-C60B-4E04-BBF8-9B1658F5A5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43476" y="5075929"/>
            <a:ext cx="480924" cy="5140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FA80B5-701B-4687-92A6-2D683E72E4AA}"/>
              </a:ext>
            </a:extLst>
          </p:cNvPr>
          <p:cNvSpPr txBox="1"/>
          <p:nvPr/>
        </p:nvSpPr>
        <p:spPr>
          <a:xfrm>
            <a:off x="5757688" y="1489739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 </a:t>
            </a:r>
            <a:r>
              <a:rPr lang="ko-KR" altLang="en-US" dirty="0"/>
              <a:t>웹 페이지</a:t>
            </a: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4C14EDEC-FA61-47E1-899D-5D9F743CEA69}"/>
              </a:ext>
            </a:extLst>
          </p:cNvPr>
          <p:cNvSpPr/>
          <p:nvPr/>
        </p:nvSpPr>
        <p:spPr bwMode="auto">
          <a:xfrm>
            <a:off x="5039534" y="1502353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D44404-48F6-4927-AD05-3F6EE09BA810}"/>
              </a:ext>
            </a:extLst>
          </p:cNvPr>
          <p:cNvSpPr txBox="1"/>
          <p:nvPr/>
        </p:nvSpPr>
        <p:spPr>
          <a:xfrm>
            <a:off x="5732513" y="2381292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 </a:t>
            </a:r>
            <a:r>
              <a:rPr lang="ko-KR" altLang="en-US" dirty="0"/>
              <a:t>현재 재생 목록</a:t>
            </a: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2B8C3523-E7EB-4B98-8C08-F2B8080C3A47}"/>
              </a:ext>
            </a:extLst>
          </p:cNvPr>
          <p:cNvSpPr/>
          <p:nvPr/>
        </p:nvSpPr>
        <p:spPr bwMode="auto">
          <a:xfrm>
            <a:off x="5039534" y="2411126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0CD822-7558-43FA-9F4C-B247171B54F2}"/>
              </a:ext>
            </a:extLst>
          </p:cNvPr>
          <p:cNvSpPr txBox="1"/>
          <p:nvPr/>
        </p:nvSpPr>
        <p:spPr>
          <a:xfrm>
            <a:off x="5833475" y="3280044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/>
              <a:t>현재 재생 곡 상세정보</a:t>
            </a: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AB2C0B13-69EB-4768-893E-8126B96159D4}"/>
              </a:ext>
            </a:extLst>
          </p:cNvPr>
          <p:cNvSpPr/>
          <p:nvPr/>
        </p:nvSpPr>
        <p:spPr bwMode="auto">
          <a:xfrm>
            <a:off x="5039534" y="3295065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2FFD42-8CDB-45D1-A085-BDDA1C0BD9EB}"/>
              </a:ext>
            </a:extLst>
          </p:cNvPr>
          <p:cNvSpPr txBox="1"/>
          <p:nvPr/>
        </p:nvSpPr>
        <p:spPr>
          <a:xfrm>
            <a:off x="5833476" y="4186843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/>
              <a:t>저장된 재생목록</a:t>
            </a: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8FD005B1-D64F-43F5-BA31-28B4286A7829}"/>
              </a:ext>
            </a:extLst>
          </p:cNvPr>
          <p:cNvSpPr/>
          <p:nvPr/>
        </p:nvSpPr>
        <p:spPr bwMode="auto">
          <a:xfrm>
            <a:off x="5073687" y="4229954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1BED0A-0E9A-48B7-B1AE-02D1BD126FCC}"/>
              </a:ext>
            </a:extLst>
          </p:cNvPr>
          <p:cNvSpPr txBox="1"/>
          <p:nvPr/>
        </p:nvSpPr>
        <p:spPr>
          <a:xfrm>
            <a:off x="5833475" y="5099253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/>
              <a:t>기기 내 음원 가져오기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A469F6BE-28FA-404F-9D1B-D9C28E976107}"/>
              </a:ext>
            </a:extLst>
          </p:cNvPr>
          <p:cNvSpPr/>
          <p:nvPr/>
        </p:nvSpPr>
        <p:spPr bwMode="auto">
          <a:xfrm>
            <a:off x="5073687" y="5128706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0A0BCEEC-F6D0-4B8B-B60E-CEDFD8198664}"/>
              </a:ext>
            </a:extLst>
          </p:cNvPr>
          <p:cNvSpPr/>
          <p:nvPr/>
        </p:nvSpPr>
        <p:spPr bwMode="auto">
          <a:xfrm>
            <a:off x="3635472" y="5738135"/>
            <a:ext cx="1949578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57DDC0-2196-4AD9-A1F9-0EF5006BA698}"/>
              </a:ext>
            </a:extLst>
          </p:cNvPr>
          <p:cNvSpPr/>
          <p:nvPr/>
        </p:nvSpPr>
        <p:spPr bwMode="auto">
          <a:xfrm>
            <a:off x="907977" y="5733347"/>
            <a:ext cx="2592288" cy="321893"/>
          </a:xfrm>
          <a:prstGeom prst="rect">
            <a:avLst/>
          </a:prstGeom>
          <a:noFill/>
          <a:ln w="5715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384C29-0693-4F2B-9B56-3B8977A239E0}"/>
              </a:ext>
            </a:extLst>
          </p:cNvPr>
          <p:cNvSpPr txBox="1"/>
          <p:nvPr/>
        </p:nvSpPr>
        <p:spPr>
          <a:xfrm>
            <a:off x="5825458" y="5791414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/>
              <a:t>재생 곡 정보</a:t>
            </a:r>
            <a:r>
              <a:rPr lang="en-US" altLang="ko-KR" dirty="0"/>
              <a:t>(</a:t>
            </a:r>
            <a:r>
              <a:rPr lang="ko-KR" altLang="en-US" dirty="0"/>
              <a:t>항상 보임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37F6553-D9AA-44D8-AF81-290432B5C8CE}"/>
              </a:ext>
            </a:extLst>
          </p:cNvPr>
          <p:cNvSpPr txBox="1"/>
          <p:nvPr/>
        </p:nvSpPr>
        <p:spPr>
          <a:xfrm>
            <a:off x="10071908" y="6478451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2/11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3252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한 곡 재생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65F413-DBF5-4FA6-987E-E6963D831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179" y="2064519"/>
            <a:ext cx="2193626" cy="450912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55A1425-E993-45D4-973B-2C6168FA8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105" y="2064519"/>
            <a:ext cx="2193626" cy="450912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C45EB82-A4AA-416B-80E4-FE28B5A24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6106" y="1350870"/>
            <a:ext cx="483039" cy="4639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3D338B7-EDCC-43DE-860F-D2E716184B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5595" y="1356135"/>
            <a:ext cx="480924" cy="4534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DF9638-6770-4764-BCA2-8E57930FDB69}"/>
              </a:ext>
            </a:extLst>
          </p:cNvPr>
          <p:cNvSpPr txBox="1"/>
          <p:nvPr/>
        </p:nvSpPr>
        <p:spPr>
          <a:xfrm>
            <a:off x="1274810" y="1386589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/>
              <a:t>음원 추가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8ED7D91-E833-4CB1-9F7C-B37680C82E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335" y="2041273"/>
            <a:ext cx="2193625" cy="45091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C3F9E76-0B25-4ADB-8A52-F2D1DA83D9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334" y="1325811"/>
            <a:ext cx="480924" cy="5140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FAE0A0-158B-47FF-AD84-6E6219237D3C}"/>
              </a:ext>
            </a:extLst>
          </p:cNvPr>
          <p:cNvSpPr txBox="1"/>
          <p:nvPr/>
        </p:nvSpPr>
        <p:spPr>
          <a:xfrm>
            <a:off x="7395129" y="1398189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 </a:t>
            </a:r>
            <a:r>
              <a:rPr lang="ko-KR" altLang="en-US" dirty="0"/>
              <a:t>현재 재생 목록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E261BE-729A-44C5-85A0-F515A06565CB}"/>
              </a:ext>
            </a:extLst>
          </p:cNvPr>
          <p:cNvSpPr txBox="1"/>
          <p:nvPr/>
        </p:nvSpPr>
        <p:spPr>
          <a:xfrm>
            <a:off x="4218208" y="1383050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/>
              <a:t>현재 재생 곡 상세정보</a:t>
            </a: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515E83C9-E3B4-4D63-866C-7443509EE00C}"/>
              </a:ext>
            </a:extLst>
          </p:cNvPr>
          <p:cNvSpPr/>
          <p:nvPr/>
        </p:nvSpPr>
        <p:spPr bwMode="auto">
          <a:xfrm>
            <a:off x="3045153" y="4158133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3AE1FC3C-5CC7-4D58-903E-845AD1A79DB1}"/>
              </a:ext>
            </a:extLst>
          </p:cNvPr>
          <p:cNvSpPr/>
          <p:nvPr/>
        </p:nvSpPr>
        <p:spPr bwMode="auto">
          <a:xfrm>
            <a:off x="6195436" y="4158133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CEA80FB-0016-4256-B81A-56A00C6E96D4}"/>
              </a:ext>
            </a:extLst>
          </p:cNvPr>
          <p:cNvSpPr/>
          <p:nvPr/>
        </p:nvSpPr>
        <p:spPr bwMode="auto">
          <a:xfrm>
            <a:off x="3462840" y="5703299"/>
            <a:ext cx="2592288" cy="321893"/>
          </a:xfrm>
          <a:prstGeom prst="rect">
            <a:avLst/>
          </a:prstGeom>
          <a:noFill/>
          <a:ln w="5715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0E7142-3CFC-4601-B8BD-AC3BB43A7E40}"/>
              </a:ext>
            </a:extLst>
          </p:cNvPr>
          <p:cNvSpPr/>
          <p:nvPr/>
        </p:nvSpPr>
        <p:spPr bwMode="auto">
          <a:xfrm>
            <a:off x="6677484" y="5703298"/>
            <a:ext cx="2592288" cy="321893"/>
          </a:xfrm>
          <a:prstGeom prst="rect">
            <a:avLst/>
          </a:prstGeom>
          <a:noFill/>
          <a:ln w="5715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8D0ED1-7A44-4A79-ACD9-2FC9A887A319}"/>
              </a:ext>
            </a:extLst>
          </p:cNvPr>
          <p:cNvSpPr txBox="1"/>
          <p:nvPr/>
        </p:nvSpPr>
        <p:spPr>
          <a:xfrm>
            <a:off x="10079120" y="6478451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3/11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0774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여러 곡 재생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C316B84-628C-4ABC-A96E-9352D630E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92" y="1930399"/>
            <a:ext cx="2228657" cy="458112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E9AF37F-4827-429F-8D67-46B5FB8ED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380" y="1930399"/>
            <a:ext cx="2240599" cy="46056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A49705-BEB2-48B7-8077-C4CCDF44FCDC}"/>
              </a:ext>
            </a:extLst>
          </p:cNvPr>
          <p:cNvSpPr txBox="1"/>
          <p:nvPr/>
        </p:nvSpPr>
        <p:spPr>
          <a:xfrm>
            <a:off x="874508" y="1291760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/>
              <a:t>음원 여러 개 추가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64A3DFE-4BDE-40A8-89DF-A757133EB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782" y="1930400"/>
            <a:ext cx="2228657" cy="4581129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8C3AF104-1D1F-47F1-95BF-BC3B132DC8B1}"/>
              </a:ext>
            </a:extLst>
          </p:cNvPr>
          <p:cNvSpPr/>
          <p:nvPr/>
        </p:nvSpPr>
        <p:spPr bwMode="auto">
          <a:xfrm rot="7639013">
            <a:off x="5266421" y="4710604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70B313C1-2468-4837-8F4C-3E8B5C409F03}"/>
              </a:ext>
            </a:extLst>
          </p:cNvPr>
          <p:cNvSpPr/>
          <p:nvPr/>
        </p:nvSpPr>
        <p:spPr bwMode="auto">
          <a:xfrm rot="8124322">
            <a:off x="7317545" y="4716046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D0F174-D45F-4566-9C5D-FC20AAF796AD}"/>
              </a:ext>
            </a:extLst>
          </p:cNvPr>
          <p:cNvSpPr txBox="1"/>
          <p:nvPr/>
        </p:nvSpPr>
        <p:spPr>
          <a:xfrm>
            <a:off x="3336904" y="1255665"/>
            <a:ext cx="56989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곡 이동 확인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곡 재생 완료 후 다음 목록이 존재할 경우에도 </a:t>
            </a:r>
            <a:r>
              <a:rPr lang="ko-KR" altLang="en-US" dirty="0" err="1"/>
              <a:t>넘어감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4D86814-DA6D-4243-A5D7-3CAB64FD5E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152" y="1963481"/>
            <a:ext cx="483039" cy="46397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1671F4F-24C0-46B5-A51A-4B94FF980B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8918" y="1974011"/>
            <a:ext cx="480924" cy="45344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5C5FDC3-489A-405B-A1D6-2A8514525898}"/>
              </a:ext>
            </a:extLst>
          </p:cNvPr>
          <p:cNvSpPr txBox="1"/>
          <p:nvPr/>
        </p:nvSpPr>
        <p:spPr>
          <a:xfrm>
            <a:off x="10071908" y="6478451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4/11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4985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곡 삭제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8E1EC7-EC62-44F3-B02E-D8E6CD8F5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610" y="1953264"/>
            <a:ext cx="2333749" cy="479715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C71F2BA-D260-48E9-B2A8-CC604530A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098" y="1930400"/>
            <a:ext cx="2333749" cy="4797152"/>
          </a:xfrm>
          <a:prstGeom prst="rect">
            <a:avLst/>
          </a:prstGeom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7547A7E0-ACDA-4E9E-800B-0D31F48E5EB8}"/>
              </a:ext>
            </a:extLst>
          </p:cNvPr>
          <p:cNvSpPr/>
          <p:nvPr/>
        </p:nvSpPr>
        <p:spPr bwMode="auto">
          <a:xfrm rot="12859266">
            <a:off x="3828384" y="3231130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34A789-BD9B-46D1-A280-A34E647A2AF8}"/>
              </a:ext>
            </a:extLst>
          </p:cNvPr>
          <p:cNvSpPr txBox="1"/>
          <p:nvPr/>
        </p:nvSpPr>
        <p:spPr>
          <a:xfrm>
            <a:off x="4002263" y="3661176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1. </a:t>
            </a:r>
            <a:r>
              <a:rPr lang="ko-KR" altLang="en-US" dirty="0"/>
              <a:t>길게 누르기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7F7530AA-488F-427E-9707-CF6892A4A573}"/>
              </a:ext>
            </a:extLst>
          </p:cNvPr>
          <p:cNvSpPr/>
          <p:nvPr/>
        </p:nvSpPr>
        <p:spPr bwMode="auto">
          <a:xfrm rot="8115523">
            <a:off x="3510340" y="1867636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4C163C-4BA7-4F50-88C4-DD0B08E913F2}"/>
              </a:ext>
            </a:extLst>
          </p:cNvPr>
          <p:cNvSpPr txBox="1"/>
          <p:nvPr/>
        </p:nvSpPr>
        <p:spPr>
          <a:xfrm>
            <a:off x="4071588" y="1583932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2. </a:t>
            </a:r>
            <a:r>
              <a:rPr lang="ko-KR" altLang="en-US" dirty="0"/>
              <a:t>삭제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AA17B2-73B6-46FA-B1EB-C40ED5CFDD8E}"/>
              </a:ext>
            </a:extLst>
          </p:cNvPr>
          <p:cNvSpPr txBox="1"/>
          <p:nvPr/>
        </p:nvSpPr>
        <p:spPr>
          <a:xfrm>
            <a:off x="1459224" y="1464449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/>
              <a:t>삭제 전 현재 재생목록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482415-5C32-42E1-A70C-D3A3D3A16660}"/>
              </a:ext>
            </a:extLst>
          </p:cNvPr>
          <p:cNvSpPr txBox="1"/>
          <p:nvPr/>
        </p:nvSpPr>
        <p:spPr>
          <a:xfrm>
            <a:off x="5815355" y="1462106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/>
              <a:t>삭제 후 현재 재생목록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D9793C2-2BC9-4446-9E32-BB67C8EDA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341" y="1436462"/>
            <a:ext cx="483039" cy="46397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D40373-A570-4022-9358-512B719AB5AE}"/>
              </a:ext>
            </a:extLst>
          </p:cNvPr>
          <p:cNvSpPr txBox="1"/>
          <p:nvPr/>
        </p:nvSpPr>
        <p:spPr>
          <a:xfrm>
            <a:off x="10075914" y="6478451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5/11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7076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웹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다운로드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1/2)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94548E-C1FC-489E-898D-FD56FCC11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4488" y="1930400"/>
            <a:ext cx="2349811" cy="483016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AB3EBFF-4E16-4F1C-8C7C-1088BE26B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719" y="1930400"/>
            <a:ext cx="2349811" cy="48301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C4983EE-D46A-47E6-8784-0EF047A5F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256" y="1930400"/>
            <a:ext cx="2349811" cy="483016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1F4153-88F8-4794-8E9A-3BD1A4C403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719" y="1282328"/>
            <a:ext cx="485249" cy="4995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E1DD97-9A2D-4CCE-8717-D692092F2029}"/>
              </a:ext>
            </a:extLst>
          </p:cNvPr>
          <p:cNvSpPr txBox="1"/>
          <p:nvPr/>
        </p:nvSpPr>
        <p:spPr>
          <a:xfrm>
            <a:off x="1247967" y="1347421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 </a:t>
            </a:r>
            <a:r>
              <a:rPr lang="ko-KR" altLang="en-US" dirty="0"/>
              <a:t>웹 페이지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A60A1D0E-4ED6-4D4D-81C6-EAA71F6EDD03}"/>
              </a:ext>
            </a:extLst>
          </p:cNvPr>
          <p:cNvSpPr/>
          <p:nvPr/>
        </p:nvSpPr>
        <p:spPr bwMode="auto">
          <a:xfrm rot="7831543">
            <a:off x="8548228" y="4577896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D8EFA5-0A40-4681-B875-1432B0EADBCC}"/>
              </a:ext>
            </a:extLst>
          </p:cNvPr>
          <p:cNvSpPr txBox="1"/>
          <p:nvPr/>
        </p:nvSpPr>
        <p:spPr>
          <a:xfrm>
            <a:off x="10070305" y="6478451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6/11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5933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웹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다운로드 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2/2)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48F31C-CD57-49CC-82E8-75C44911F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212" y="1650399"/>
            <a:ext cx="2438842" cy="501317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D342EF9-543B-442F-B637-DAFA70323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650399"/>
            <a:ext cx="2438842" cy="5013176"/>
          </a:xfrm>
          <a:prstGeom prst="rect">
            <a:avLst/>
          </a:prstGeom>
        </p:spPr>
      </p:pic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7EA0B89B-7E39-4573-98F8-D31AD0B25735}"/>
              </a:ext>
            </a:extLst>
          </p:cNvPr>
          <p:cNvSpPr/>
          <p:nvPr/>
        </p:nvSpPr>
        <p:spPr bwMode="auto">
          <a:xfrm rot="18149367">
            <a:off x="2284990" y="3624001"/>
            <a:ext cx="1924430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7B2894B-994C-4BE9-B54F-78BDC3243F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070" y="1650399"/>
            <a:ext cx="2438842" cy="50131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27744D-5CA5-40DC-96AA-4F124A84E2C4}"/>
              </a:ext>
            </a:extLst>
          </p:cNvPr>
          <p:cNvSpPr txBox="1"/>
          <p:nvPr/>
        </p:nvSpPr>
        <p:spPr>
          <a:xfrm>
            <a:off x="5006330" y="1232859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/>
              <a:t>다운 완료 시 재생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E64E04-CFB2-41DC-8F9F-5B06CCD1AB52}"/>
              </a:ext>
            </a:extLst>
          </p:cNvPr>
          <p:cNvSpPr txBox="1"/>
          <p:nvPr/>
        </p:nvSpPr>
        <p:spPr>
          <a:xfrm>
            <a:off x="10081526" y="6478451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7/11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8083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Mobile –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재생목록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생성 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1/3)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E7C7B5-9BB3-4369-9A41-30A3A4F44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826" y="1458145"/>
            <a:ext cx="2626957" cy="539985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279934A-4277-4975-90D5-9EBD20072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716" y="1458144"/>
            <a:ext cx="2626957" cy="5399856"/>
          </a:xfrm>
          <a:prstGeom prst="rect">
            <a:avLst/>
          </a:prstGeom>
        </p:spPr>
      </p:pic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CE62701F-1A39-4301-958A-2FB6D247117A}"/>
              </a:ext>
            </a:extLst>
          </p:cNvPr>
          <p:cNvSpPr/>
          <p:nvPr/>
        </p:nvSpPr>
        <p:spPr bwMode="auto">
          <a:xfrm rot="12859266">
            <a:off x="3188986" y="3165227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B3BA4-1759-44A8-B0D8-1384C05D191C}"/>
              </a:ext>
            </a:extLst>
          </p:cNvPr>
          <p:cNvSpPr txBox="1"/>
          <p:nvPr/>
        </p:nvSpPr>
        <p:spPr>
          <a:xfrm>
            <a:off x="3638316" y="326400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1. </a:t>
            </a:r>
            <a:r>
              <a:rPr lang="ko-KR" altLang="en-US" dirty="0"/>
              <a:t>길게 누르기</a:t>
            </a: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0D24A556-832E-4078-A2A0-87877AA2EDA1}"/>
              </a:ext>
            </a:extLst>
          </p:cNvPr>
          <p:cNvSpPr/>
          <p:nvPr/>
        </p:nvSpPr>
        <p:spPr bwMode="auto">
          <a:xfrm rot="8115523">
            <a:off x="2723733" y="1297199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04BD90-CD96-464B-89C4-C03F6C49C81E}"/>
              </a:ext>
            </a:extLst>
          </p:cNvPr>
          <p:cNvSpPr txBox="1"/>
          <p:nvPr/>
        </p:nvSpPr>
        <p:spPr>
          <a:xfrm>
            <a:off x="3132033" y="1118456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2</a:t>
            </a:r>
            <a:r>
              <a:rPr lang="en-US" altLang="ko-KR"/>
              <a:t>. </a:t>
            </a:r>
            <a:r>
              <a:rPr lang="ko-KR" altLang="en-US" dirty="0"/>
              <a:t>재생목록 생성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7EA407FD-826B-41DE-B08F-2E43ABA99F44}"/>
              </a:ext>
            </a:extLst>
          </p:cNvPr>
          <p:cNvSpPr/>
          <p:nvPr/>
        </p:nvSpPr>
        <p:spPr bwMode="auto">
          <a:xfrm rot="17522298">
            <a:off x="7167699" y="3861829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C9F2DF-32CF-4EDE-A68A-4F182C620E9A}"/>
              </a:ext>
            </a:extLst>
          </p:cNvPr>
          <p:cNvSpPr txBox="1"/>
          <p:nvPr/>
        </p:nvSpPr>
        <p:spPr>
          <a:xfrm>
            <a:off x="6887929" y="4511794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2.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확인</a:t>
            </a: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612A29C0-DBB3-4FA5-8C20-431C31E4FEA1}"/>
              </a:ext>
            </a:extLst>
          </p:cNvPr>
          <p:cNvSpPr/>
          <p:nvPr/>
        </p:nvSpPr>
        <p:spPr bwMode="auto">
          <a:xfrm rot="6322676">
            <a:off x="5888976" y="2711461"/>
            <a:ext cx="483039" cy="32189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dist" defTabSz="914400" fontAlgn="base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5F3BC4-E9A5-495F-B810-5FF97AD34B6D}"/>
              </a:ext>
            </a:extLst>
          </p:cNvPr>
          <p:cNvSpPr txBox="1"/>
          <p:nvPr/>
        </p:nvSpPr>
        <p:spPr>
          <a:xfrm>
            <a:off x="5669647" y="2165589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1.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재생목록명 입력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9C7925-8C73-44EB-AB23-E9B3B87E9746}"/>
              </a:ext>
            </a:extLst>
          </p:cNvPr>
          <p:cNvSpPr txBox="1"/>
          <p:nvPr/>
        </p:nvSpPr>
        <p:spPr>
          <a:xfrm>
            <a:off x="10071908" y="6478451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/>
              <a:t>8/11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366975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</TotalTime>
  <Words>189</Words>
  <Application>Microsoft Office PowerPoint</Application>
  <PresentationFormat>와이드스크린</PresentationFormat>
  <Paragraphs>55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Arial</vt:lpstr>
      <vt:lpstr>Trebuchet MS</vt:lpstr>
      <vt:lpstr>Wingdings 3</vt:lpstr>
      <vt:lpstr>패싯</vt:lpstr>
      <vt:lpstr>나도 가수다</vt:lpstr>
      <vt:lpstr>Mobile – 권한 확인</vt:lpstr>
      <vt:lpstr>Mobile – UI 설명</vt:lpstr>
      <vt:lpstr>Mobile – 한 곡 재생</vt:lpstr>
      <vt:lpstr>Mobile – 여러 곡 재생</vt:lpstr>
      <vt:lpstr>Mobile – 곡 삭제</vt:lpstr>
      <vt:lpstr>Mobile – 웹(다운로드1/2)</vt:lpstr>
      <vt:lpstr>Mobile – 웹(다운로드 2/2)</vt:lpstr>
      <vt:lpstr>Mobile – 재생목록(생성 1/3)</vt:lpstr>
      <vt:lpstr>Mobile – 재생목록(확인 2/3)</vt:lpstr>
      <vt:lpstr>Mobile – 재생목록(사용 3/3)</vt:lpstr>
      <vt:lpstr>Mobile – 정보 저장 확인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나도 가수다</dc:title>
  <dc:creator>김 성훈</dc:creator>
  <cp:lastModifiedBy>김 성훈</cp:lastModifiedBy>
  <cp:revision>10</cp:revision>
  <dcterms:created xsi:type="dcterms:W3CDTF">2020-08-17T14:55:05Z</dcterms:created>
  <dcterms:modified xsi:type="dcterms:W3CDTF">2020-09-16T14:18:39Z</dcterms:modified>
</cp:coreProperties>
</file>

<file path=docProps/thumbnail.jpeg>
</file>